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6257B-2038-4B01-811A-2998DE3AB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D1E301-019D-4125-8AB8-4C464E257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135A01-126B-4197-B926-B55F85B8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4B891-06B0-4A0A-8F37-0D508017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35DF4-FCA8-406D-98AC-44DE47D2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30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927B0-81B4-4740-883E-2C976E99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136E3-AE2B-47EA-9347-C3EED5E9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F2307-5BEF-44DD-B171-7425846F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8CDCE-0F6B-47A3-B0FA-5E410ED8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FB3C9-9934-444A-B01F-9A219C9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B9ED8-334F-4F53-9D38-F06066EAC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6CB48B-872B-462B-8FEF-598EBDAE6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1CBA0-0166-4B76-9DA9-D16A3082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F04198-491F-4851-8DBC-DEE869B4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860E4-2463-4F9D-8536-7AF28963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18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3E91-9E47-4931-AD93-6B9A988E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AD5DB-EC87-4155-A407-1C781AF8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0FD6B-C4AE-432D-8B05-EA278AD3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5E2F3-2DF8-4A76-AFBC-B3478F22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7038D-0DA2-4C1A-A4F5-8A92B08E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994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4B177-E979-4C3D-BEBC-267679A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E31BF9-6F74-462F-9C0F-B4338B8F2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074E8-DB31-4CD3-97C3-7FEC0C9E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7C827-64CC-4E0C-95B8-9E5FD45E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B108C-9A6A-43C6-B0A0-F7321EA7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05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91272-2C50-4270-ABFC-BE9B5FF8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3B9D7-5636-4F36-B760-98A96CE61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0C4F13-2467-4055-BC90-44EB4E0F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5BE8E1-9CC8-44B3-8E6B-A9FAF328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C0AC7-BDE2-423D-B03E-42275C58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6EE883-E079-4F49-AB38-A015DC0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64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8827-3DFD-41E8-8D8D-B938E077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69F3E7-7606-4565-AA90-B247C1B4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EDB3C6-6EC3-40D8-94E4-DCB62E4F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E55DB-FD4E-4116-A877-6BF42F14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A7FC17-5EA2-4063-B92A-A9261126F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B9A7-E6E3-48C3-949A-53C0946F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A44748-9354-415E-8923-0EFF34E9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4B2B10-9348-43A6-955B-23985432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72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87234-366D-47C8-90C7-A6C8FB8C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BAAE4A-118A-44EF-8AEA-724684A2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BC6C81-0715-46A8-8A23-83A65315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40AED0-E509-43B7-841E-7207E7D6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24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A15AA7-EA38-4D26-99B3-FBBE9B45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F8E302-8BC0-4502-A872-D8BDF0CD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1D5D1A-130B-43CF-BE5A-051DC41F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35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7C099-45C7-450A-A96E-6C193910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EAEAF-D850-4105-AC51-FFDC418C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371B08-450B-4E30-8091-FAC55E044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211E35-AB7F-491F-89A4-5ABFD637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750BE3-C306-4B7F-9457-EF5660F9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DC3E3F-3E6E-487C-9CAA-771E414F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5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B8363-2E85-4A25-8C9A-9227D60D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630D39-B41F-46AF-81CA-62477349B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AD9AED-0BD4-4D62-88BA-DD9DE23F2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909B05-DAE5-4F37-9A86-3519CC6B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266826-BF3E-4073-B812-F1AA43CE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4A61D-B772-47D5-9120-8FEA6FB6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8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A55B24-7C95-4CB3-9F93-1ED93646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E8BD82-5303-4476-BBC3-30D806045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6A88B-74B8-4991-8D0D-7F93B81E8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EE9C3-1C55-42DD-8420-9BF396B6C905}" type="datetimeFigureOut">
              <a:rPr lang="es-CL" smtClean="0"/>
              <a:t>22-04-2021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4B88F6-D519-4C32-90D5-C06EE3506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3C055-FDD4-4211-B50E-3318BE036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05F6-74D4-4BF5-9876-5545E16E68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98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8AB1E-6100-4CC4-ACFE-E5BA19A8D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9BD03-FCD0-42B1-90BD-70D8DCD11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82AC53E8-6BF0-4000-A53D-5A90492F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727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929425EC-D4DE-4EAD-A577-FBDE17A49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5" y="284505"/>
            <a:ext cx="2629930" cy="26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7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3B46D7C-E114-40B8-8289-55CB2EEB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613969"/>
            <a:ext cx="10930597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5E37E1-773E-4D37-A5F1-1874F46A5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6" y="671127"/>
            <a:ext cx="11113476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84DFD29-25A5-485F-91C4-B2DEF9E0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633022"/>
            <a:ext cx="10860258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3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34E20B81-7F00-4F7A-8259-DB0C868D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5" y="585390"/>
            <a:ext cx="10902460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8B3F717A-6882-4E93-A081-535F268C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585390"/>
            <a:ext cx="11197883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3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53B6ED3-A075-4DB1-81ED-11473B1F6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585390"/>
            <a:ext cx="10888394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FE7347FB-32C4-42D2-9111-444E2000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22264"/>
            <a:ext cx="11000935" cy="4696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A0B7ED1-972B-4C11-9319-070A7AA23877}"/>
              </a:ext>
            </a:extLst>
          </p:cNvPr>
          <p:cNvSpPr txBox="1"/>
          <p:nvPr/>
        </p:nvSpPr>
        <p:spPr>
          <a:xfrm>
            <a:off x="994117" y="365760"/>
            <a:ext cx="104944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Dibuja en tu cuaderno cómo te imaginas tu </a:t>
            </a:r>
            <a:r>
              <a:rPr lang="es-CL" sz="2000" b="1" dirty="0">
                <a:solidFill>
                  <a:srgbClr val="FF0000"/>
                </a:solidFill>
                <a:latin typeface="Curlz MT" panose="04040404050702020202" pitchFamily="82" charset="0"/>
                <a:cs typeface="Vijaya" panose="020B0502040204020203" pitchFamily="18" charset="0"/>
              </a:rPr>
              <a:t>ANSIEDAD</a:t>
            </a:r>
            <a:r>
              <a:rPr lang="es-CL" dirty="0"/>
              <a:t>. También puedes ponerle nombre. Puedes dibujarla con muchos ojos, brazos o piernas, ¡como tú te la imagines!.</a:t>
            </a:r>
          </a:p>
          <a:p>
            <a:pPr algn="just"/>
            <a:r>
              <a:rPr lang="es-CL" dirty="0"/>
              <a:t>Después puedes pegarla en un lugar veas, así, si te pones nervioso o nerviosa, puedes decirle que no es necesario que ande tan cerca de ti, que no la necesitas por ahora.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930D3E-E0E3-46B4-905B-5C074246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8" y="167991"/>
            <a:ext cx="8096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6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8882E3E-623F-400E-A8DC-4FF84C495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" y="366285"/>
            <a:ext cx="10916529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9C36FE-DC85-40E7-9B84-5485D4AF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366284"/>
            <a:ext cx="10424159" cy="61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4F1F5CF-BA4A-48A7-9CD3-885A78F3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328180"/>
            <a:ext cx="10508565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7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D9FD332-AF93-4474-8DC1-CF444A6AF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385337"/>
            <a:ext cx="10227212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9B9617-D4E5-404A-84A8-12121ECC8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394864"/>
            <a:ext cx="10775852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DC3786-21C8-4B11-8DD0-349E5D8BC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8" y="391137"/>
            <a:ext cx="10128738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88B06E8A-3D9C-4401-AD8F-B14E6ACF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413916"/>
            <a:ext cx="10578904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5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A5FCFA8-F5B6-43D9-A52F-CB71BBD2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423443"/>
            <a:ext cx="10818055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Curlz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gener</dc:creator>
  <cp:lastModifiedBy> </cp:lastModifiedBy>
  <cp:revision>9</cp:revision>
  <dcterms:created xsi:type="dcterms:W3CDTF">2021-04-19T21:05:58Z</dcterms:created>
  <dcterms:modified xsi:type="dcterms:W3CDTF">2021-04-22T21:40:14Z</dcterms:modified>
</cp:coreProperties>
</file>